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B691-2E9E-49D9-B195-1960FC1D549A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B8C8-33B5-4727-B19C-BA07078D9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4477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B691-2E9E-49D9-B195-1960FC1D549A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B8C8-33B5-4727-B19C-BA07078D9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6770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B691-2E9E-49D9-B195-1960FC1D549A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B8C8-33B5-4727-B19C-BA07078D9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378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B691-2E9E-49D9-B195-1960FC1D549A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B8C8-33B5-4727-B19C-BA07078D9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502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B691-2E9E-49D9-B195-1960FC1D549A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B8C8-33B5-4727-B19C-BA07078D9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7228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B691-2E9E-49D9-B195-1960FC1D549A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B8C8-33B5-4727-B19C-BA07078D9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6206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B691-2E9E-49D9-B195-1960FC1D549A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B8C8-33B5-4727-B19C-BA07078D9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03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B691-2E9E-49D9-B195-1960FC1D549A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B8C8-33B5-4727-B19C-BA07078D9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0009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B691-2E9E-49D9-B195-1960FC1D549A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B8C8-33B5-4727-B19C-BA07078D9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6175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B691-2E9E-49D9-B195-1960FC1D549A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B8C8-33B5-4727-B19C-BA07078D9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7524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4B691-2E9E-49D9-B195-1960FC1D549A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B8C8-33B5-4727-B19C-BA07078D9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0970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4B691-2E9E-49D9-B195-1960FC1D549A}" type="datetimeFigureOut">
              <a:rPr lang="en-US" smtClean="0"/>
              <a:pPr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0B8C8-33B5-4727-B19C-BA07078D92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664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Three Types of Manifest Power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7215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Behavioral Definition of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Robert Dahl’s famous definition, power involves getting someone to do something they would not otherwise do.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8866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 Co-</a:t>
            </a:r>
            <a:r>
              <a:rPr lang="en-US" dirty="0" err="1" smtClean="0"/>
              <a:t>ercion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involves the threat of Punishment to get them to do something</a:t>
            </a:r>
          </a:p>
          <a:p>
            <a:r>
              <a:rPr lang="en-US" dirty="0" smtClean="0"/>
              <a:t>ADVANTAGES:  The person exercising power does not need to consider the views of the person being influenced.</a:t>
            </a:r>
          </a:p>
          <a:p>
            <a:r>
              <a:rPr lang="en-US" dirty="0" smtClean="0"/>
              <a:t>DISADVANTAGES:  Requires constant monitoring, quality of compliance is low.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5249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 Inducements (“structuring of incentives”)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involves offering some sort of reward or payment to do something.</a:t>
            </a:r>
          </a:p>
          <a:p>
            <a:r>
              <a:rPr lang="en-US" dirty="0" smtClean="0"/>
              <a:t>ADVANTAGES:  Compliance is voluntary, less resistances.</a:t>
            </a:r>
          </a:p>
          <a:p>
            <a:r>
              <a:rPr lang="en-US" dirty="0" smtClean="0"/>
              <a:t>DISADVANTAGES:  Person being influence needs to agree,  can be expensive.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87866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 Persuasion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Convincing someone to want to do something, that it is in their own interests.  “These are not the droids you are looking for!”</a:t>
            </a:r>
          </a:p>
          <a:p>
            <a:r>
              <a:rPr lang="en-US" dirty="0" smtClean="0"/>
              <a:t>ADVANTAGES:  Quality of compliance is very high, no monitoring costs</a:t>
            </a:r>
          </a:p>
          <a:p>
            <a:r>
              <a:rPr lang="en-US" dirty="0" smtClean="0"/>
              <a:t>DISADVANTAGES:  Entirely dependent on agreement of person being influenced.  They retain ability to not be persuaded.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3924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does a teacher use each of these?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1808429"/>
            <a:ext cx="5622397" cy="4211371"/>
          </a:xfrm>
        </p:spPr>
      </p:pic>
    </p:spTree>
    <p:extLst>
      <p:ext uri="{BB962C8B-B14F-4D97-AF65-F5344CB8AC3E}">
        <p14:creationId xmlns:p14="http://schemas.microsoft.com/office/powerpoint/2010/main" xmlns="" val="1659179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does a government use each of these to enlist soldiers?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2599" y="2284316"/>
            <a:ext cx="6398363" cy="3583083"/>
          </a:xfrm>
        </p:spPr>
      </p:pic>
    </p:spTree>
    <p:extLst>
      <p:ext uri="{BB962C8B-B14F-4D97-AF65-F5344CB8AC3E}">
        <p14:creationId xmlns:p14="http://schemas.microsoft.com/office/powerpoint/2010/main" xmlns="" val="4275378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different governments employ these in different ways?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6826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Exit, Voice and Loyalty</a:t>
            </a:r>
            <a:br>
              <a:rPr lang="en-US" dirty="0" smtClean="0"/>
            </a:br>
            <a:r>
              <a:rPr lang="en-US" sz="2400" dirty="0" smtClean="0"/>
              <a:t>Albert Hirschman’s responses to authority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Exit:  Removing yourself from the authority.</a:t>
            </a:r>
          </a:p>
          <a:p>
            <a:r>
              <a:rPr lang="en-US" dirty="0" smtClean="0"/>
              <a:t>Voice:  Speaking out (or taking action) to challenge or influence the authority.</a:t>
            </a:r>
          </a:p>
          <a:p>
            <a:r>
              <a:rPr lang="en-US" dirty="0" smtClean="0"/>
              <a:t>Loyalty:  Complying </a:t>
            </a:r>
            <a:r>
              <a:rPr lang="en-US" smtClean="0"/>
              <a:t>with authority.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1861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246</Words>
  <Application>Microsoft Office PowerPoint</Application>
  <PresentationFormat>عرض على الشاشة (3:4)‏</PresentationFormat>
  <Paragraphs>22</Paragraphs>
  <Slides>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0" baseType="lpstr">
      <vt:lpstr>Office Theme</vt:lpstr>
      <vt:lpstr>Three Types of Manifest Power</vt:lpstr>
      <vt:lpstr>The Behavioral Definition of Power</vt:lpstr>
      <vt:lpstr>1.  Co-ercion</vt:lpstr>
      <vt:lpstr>2.  Inducements (“structuring of incentives”)</vt:lpstr>
      <vt:lpstr>3.  Persuasion</vt:lpstr>
      <vt:lpstr>How does a teacher use each of these?</vt:lpstr>
      <vt:lpstr>How does a government use each of these to enlist soldiers?</vt:lpstr>
      <vt:lpstr>How do different governments employ these in different ways?</vt:lpstr>
      <vt:lpstr>Exit, Voice and Loyalty Albert Hirschman’s responses to authority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Types of Manifest Power</dc:title>
  <dc:creator>Windows User</dc:creator>
  <cp:lastModifiedBy>sasa</cp:lastModifiedBy>
  <cp:revision>3</cp:revision>
  <dcterms:created xsi:type="dcterms:W3CDTF">2014-04-01T18:41:54Z</dcterms:created>
  <dcterms:modified xsi:type="dcterms:W3CDTF">2018-10-25T02:45:40Z</dcterms:modified>
</cp:coreProperties>
</file>